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CC498-FBB5-4783-9FE1-E6578516A187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41F74-C483-4060-8264-503C542A5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30725-1DDF-4D54-8D77-CCCA3B37F03F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5B197-9FC1-42EE-BF5E-AD05CBA9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E76F6-342A-415C-86F1-3FC925BD4CCE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84FF6-B9F4-4D08-ABC8-5FDB2367F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B8B9-9D03-419E-8564-1A103199624A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CE23B-DAF0-443E-B095-78844B14F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CCCF9-9856-4138-B271-6E8CDFDD0792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E34ED-EA3F-4C52-B1F5-C66BBDAE5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A51A9-3330-4A64-8499-E39C058A1E28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4FFBB-BAF6-4E03-B6C7-E99B7EF69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569C-E79E-4C30-B482-A208E0428DB7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4E63D-D8A4-4607-8706-42B39205E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A54FC-0404-4AE7-AF73-E666372F0C25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EFD0E-9293-4776-84D1-58BDF3933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9C423-8019-4BD6-98D7-22A61398173A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C21B5-F393-49DD-A637-FF8AAEE4D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14D64-6E59-4E15-AABD-4DEF039BBD08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8158B-EF26-4367-A150-1F21C1B01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B4A48-B223-48E9-AC10-882FC35D79E5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381FE-04F1-4694-B838-CB42AF393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B97420-A045-4CFC-B02D-142BAC24957B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E86A22-DDBC-4178-87F9-0696D36E6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strips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images (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2643188"/>
            <a:ext cx="7272338" cy="2757487"/>
          </a:xfrm>
        </p:spPr>
        <p:txBody>
          <a:bodyPr>
            <a:normAutofit/>
          </a:bodyPr>
          <a:lstStyle/>
          <a:p>
            <a:r>
              <a:rPr lang="ru-RU" sz="3300" smtClean="0">
                <a:solidFill>
                  <a:srgbClr val="898989"/>
                </a:solidFill>
                <a:latin typeface="Arial" charset="0"/>
              </a:rPr>
              <a:t>Работа ученического самоуправления: </a:t>
            </a:r>
          </a:p>
          <a:p>
            <a:r>
              <a:rPr lang="ru-RU" sz="3300" smtClean="0">
                <a:solidFill>
                  <a:schemeClr val="hlink"/>
                </a:solidFill>
                <a:latin typeface="Arial" charset="0"/>
              </a:rPr>
              <a:t>«Экологическое направление»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25" y="-55563"/>
            <a:ext cx="9134475" cy="6913563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500042"/>
            <a:ext cx="6907660" cy="923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Спасибо за внимание!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4580" name="Рисунок 6" descr="Рисунок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8"/>
            <a:ext cx="9144000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3" descr="для презентаци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285875"/>
          </a:xfrm>
        </p:spPr>
        <p:txBody>
          <a:bodyPr>
            <a:normAutofit/>
          </a:bodyPr>
          <a:lstStyle/>
          <a:p>
            <a:r>
              <a:rPr lang="ru-RU" sz="2200" b="1" smtClean="0">
                <a:solidFill>
                  <a:srgbClr val="7030A0"/>
                </a:solidFill>
              </a:rPr>
              <a:t>Цели наш</a:t>
            </a:r>
            <a:r>
              <a:rPr lang="ru-RU" sz="2200" b="1" smtClean="0">
                <a:solidFill>
                  <a:srgbClr val="7030A0"/>
                </a:solidFill>
                <a:latin typeface="Arial" charset="0"/>
              </a:rPr>
              <a:t>ей работы</a:t>
            </a:r>
            <a:r>
              <a:rPr lang="ru-RU" sz="2200" b="1" smtClean="0">
                <a:solidFill>
                  <a:srgbClr val="7030A0"/>
                </a:solidFill>
              </a:rPr>
              <a:t>: </a:t>
            </a:r>
            <a:br>
              <a:rPr lang="ru-RU" sz="2200" b="1" smtClean="0">
                <a:solidFill>
                  <a:srgbClr val="7030A0"/>
                </a:solidFill>
              </a:rPr>
            </a:br>
            <a:r>
              <a:rPr lang="ru-RU" sz="2200" b="1" i="1" smtClean="0">
                <a:solidFill>
                  <a:srgbClr val="7030A0"/>
                </a:solidFill>
              </a:rPr>
              <a:t>расширение и углубление биологических знаний;</a:t>
            </a:r>
            <a:br>
              <a:rPr lang="ru-RU" sz="2200" b="1" i="1" smtClean="0">
                <a:solidFill>
                  <a:srgbClr val="7030A0"/>
                </a:solidFill>
              </a:rPr>
            </a:br>
            <a:r>
              <a:rPr lang="ru-RU" sz="2200" b="1" i="1" smtClean="0">
                <a:solidFill>
                  <a:srgbClr val="7030A0"/>
                </a:solidFill>
              </a:rPr>
              <a:t>развитие навыков исследовательской деятельности;</a:t>
            </a:r>
            <a:br>
              <a:rPr lang="ru-RU" sz="2200" b="1" i="1" smtClean="0">
                <a:solidFill>
                  <a:srgbClr val="7030A0"/>
                </a:solidFill>
              </a:rPr>
            </a:br>
            <a:r>
              <a:rPr lang="ru-RU" sz="2200" b="1" i="1" smtClean="0">
                <a:solidFill>
                  <a:srgbClr val="7030A0"/>
                </a:solidFill>
              </a:rPr>
              <a:t>воспитание экологической культуры.</a:t>
            </a:r>
          </a:p>
        </p:txBody>
      </p:sp>
      <p:pic>
        <p:nvPicPr>
          <p:cNvPr id="9" name="Содержимое 8" descr="Рисунок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1688" y="1857375"/>
            <a:ext cx="6034087" cy="4525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3" descr="для презентаци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7030A0"/>
                </a:solidFill>
              </a:rPr>
              <a:t>Операция «Овраг» </a:t>
            </a:r>
          </a:p>
        </p:txBody>
      </p:sp>
      <p:pic>
        <p:nvPicPr>
          <p:cNvPr id="8" name="Содержимое 7" descr="Рисунок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1214422"/>
            <a:ext cx="4742688" cy="3560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Рисунок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714752"/>
            <a:ext cx="3633216" cy="27249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одержимое 3" descr="для презентаци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7030A0"/>
                </a:solidFill>
              </a:rPr>
              <a:t>Операция «Муравейник»</a:t>
            </a:r>
          </a:p>
        </p:txBody>
      </p:sp>
      <p:pic>
        <p:nvPicPr>
          <p:cNvPr id="7" name="Содержимое 6" descr="Рисунок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5984" y="1643050"/>
            <a:ext cx="6034617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3" descr="для презентаци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</a:rPr>
              <a:t>Участвуем в экологических мероприятиях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Рисунок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785926"/>
            <a:ext cx="3907676" cy="2928958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Рисунок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2928934"/>
            <a:ext cx="4200144" cy="3157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3" descr="для презентаци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Операция «Кормушка»</a:t>
            </a:r>
          </a:p>
        </p:txBody>
      </p:sp>
      <p:pic>
        <p:nvPicPr>
          <p:cNvPr id="7" name="Содержимое 6" descr="Рисунок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4" y="1500174"/>
            <a:ext cx="6034617" cy="4525963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3" descr="для презентаци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Акция «Птицеград»</a:t>
            </a:r>
          </a:p>
        </p:txBody>
      </p:sp>
      <p:pic>
        <p:nvPicPr>
          <p:cNvPr id="9" name="Содержимое 8" descr="Рисунок1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00942" y="3214686"/>
            <a:ext cx="4180650" cy="3140394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Рисунок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214422"/>
            <a:ext cx="4783786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для презентаци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Оказываем  волонтёрскую помощь нашему городу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1507" name="Содержимое 8" descr="Рисунок1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75" y="3867150"/>
            <a:ext cx="3429000" cy="2574925"/>
          </a:xfrm>
        </p:spPr>
      </p:pic>
      <p:pic>
        <p:nvPicPr>
          <p:cNvPr id="21508" name="Рисунок 9" descr="Рисунок1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1571625"/>
            <a:ext cx="271462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10" descr="Рисунок1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1571625"/>
            <a:ext cx="34385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Содержимое 3" descr="для презентаци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Благоустраиваем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территорию школы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2531" name="Содержимое 8" descr="Рисунок16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1500188"/>
            <a:ext cx="3943350" cy="2955925"/>
          </a:xfrm>
        </p:spPr>
      </p:pic>
      <p:pic>
        <p:nvPicPr>
          <p:cNvPr id="22532" name="Рисунок 9" descr="Рисунок1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00188"/>
            <a:ext cx="39957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10" descr="Рисунок1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0" y="4143375"/>
            <a:ext cx="42513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40</Words>
  <PresentationFormat>Экран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Calibri</vt:lpstr>
      <vt:lpstr>Arial</vt:lpstr>
      <vt:lpstr>Тема Office</vt:lpstr>
      <vt:lpstr>Слайд 1</vt:lpstr>
      <vt:lpstr>Цели нашей работы:  расширение и углубление биологических знаний; развитие навыков исследовательской деятельности; воспитание экологической культуры.</vt:lpstr>
      <vt:lpstr>Операция «Овраг» </vt:lpstr>
      <vt:lpstr>Операция «Муравейник»</vt:lpstr>
      <vt:lpstr>Участвуем в экологических мероприятиях</vt:lpstr>
      <vt:lpstr>Операция «Кормушка»</vt:lpstr>
      <vt:lpstr>Акция «Птицеград»</vt:lpstr>
      <vt:lpstr>Оказываем  волонтёрскую помощь нашему городу</vt:lpstr>
      <vt:lpstr>Благоустраиваем  территорию школы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23</cp:revision>
  <dcterms:modified xsi:type="dcterms:W3CDTF">2014-10-13T09:17:44Z</dcterms:modified>
</cp:coreProperties>
</file>