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93" r:id="rId6"/>
    <p:sldId id="294" r:id="rId7"/>
    <p:sldId id="291" r:id="rId8"/>
    <p:sldId id="270" r:id="rId9"/>
    <p:sldId id="297" r:id="rId10"/>
    <p:sldId id="292" r:id="rId11"/>
    <p:sldId id="278" r:id="rId12"/>
    <p:sldId id="28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  <a:srgbClr val="0A7022"/>
    <a:srgbClr val="FF66FF"/>
    <a:srgbClr val="FF3300"/>
    <a:srgbClr val="12146C"/>
    <a:srgbClr val="2A136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2316-28C2-47B4-9FE4-9EA0459381FA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1CC8F-45D3-4F0D-AC76-1B5B3A784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CB85-6C07-417D-9E54-C236FB63A270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004C6-8289-4843-A95B-9055E6868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DEC3-CA9F-49C1-A80E-0D1D56A51188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4582-7105-4161-AC5F-B79A8AAF5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112B-4404-46D9-BF52-1D0AB2AE29DA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7CAE-EE07-4DFF-8137-D138C72EC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2A6D-ACA6-4FCE-A4CD-7B022FC25759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ECE-B9A5-47D2-9484-3AB390967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2488-EC80-49FA-A1B5-706F8AAEBD1B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864-F81F-485D-8EEB-573FD864B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6349-928B-41AA-BBFE-900FE3BC7F2C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B2ED-BA75-43EE-95A7-054157A77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4BA3-E3F6-4AD9-B34F-8417F497F583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4143-70A1-4250-94CE-9FDD24E55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F3ED-BBE3-492D-B8CB-ECC22BB9FEB6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3BEA-62C0-48C8-8EF8-8075F9054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BD8C-9AF3-492B-8E48-D28AC541001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EA7C-E7EE-41B6-9831-A6E647B6D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A18E-C7D6-42F6-90CE-A23E601FA9E9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E797-FB2F-4426-AA11-064804D7E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6C62E-F7CF-47A0-AEE2-63134684AA83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647F7-799B-468C-9AEF-3A7BC4219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467725" cy="613251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7358063"/>
            <a:ext cx="6400800" cy="180975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УЧАЩИЕСЯ ШКОЛЫ УХОЖИВАЮТ ЗА ПАМЯТНИКАМИ ВЕЛИКОЙ ОТЕЧЕСТВЕННОЙ  ВОЙНЫ </a:t>
            </a:r>
            <a:endParaRPr lang="ru-RU" sz="2800" b="1" dirty="0"/>
          </a:p>
        </p:txBody>
      </p:sp>
      <p:pic>
        <p:nvPicPr>
          <p:cNvPr id="5" name="Содержимое 4" descr="C:\Users\admin\Desktop\Всякое\DSC0250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3643313" cy="4143375"/>
          </a:xfrm>
          <a:solidFill>
            <a:schemeClr val="bg1"/>
          </a:solidFill>
          <a:ln w="25400" cap="flat" algn="ctr">
            <a:solidFill>
              <a:schemeClr val="accent2"/>
            </a:solidFill>
          </a:ln>
        </p:spPr>
      </p:pic>
      <p:pic>
        <p:nvPicPr>
          <p:cNvPr id="6" name="Содержимое 5" descr="C:\Users\admin\Desktop\Всякое\DSC0251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1571625"/>
            <a:ext cx="3500437" cy="4143375"/>
          </a:xfrm>
          <a:solidFill>
            <a:schemeClr val="bg1"/>
          </a:solidFill>
          <a:ln w="25400" cap="flat" algn="ctr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90023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Защитниками Родины стать нужно</a:t>
            </a:r>
            <a:br>
              <a:rPr lang="ru-RU" sz="2800" dirty="0" smtClean="0"/>
            </a:br>
            <a:r>
              <a:rPr lang="ru-RU" sz="2800" dirty="0" smtClean="0"/>
              <a:t> отчизне нашей стать щитом. </a:t>
            </a:r>
            <a:br>
              <a:rPr lang="ru-RU" sz="2800" dirty="0" smtClean="0"/>
            </a:br>
            <a:r>
              <a:rPr lang="ru-RU" sz="2800" dirty="0" smtClean="0"/>
              <a:t>готовимся мы к армии все дружно</a:t>
            </a:r>
            <a:br>
              <a:rPr lang="ru-RU" sz="2800" dirty="0" smtClean="0"/>
            </a:br>
            <a:r>
              <a:rPr lang="ru-RU" sz="2800" dirty="0" smtClean="0"/>
              <a:t> и этот путь достойно мы пройдем.</a:t>
            </a:r>
            <a:endParaRPr lang="ru-RU" sz="2800" dirty="0"/>
          </a:p>
        </p:txBody>
      </p:sp>
      <p:pic>
        <p:nvPicPr>
          <p:cNvPr id="23554" name="Picture 2" descr="F:\Фото\Ирина Сергеевна\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0"/>
            <a:ext cx="4191000" cy="3143250"/>
          </a:xfrm>
        </p:spPr>
      </p:pic>
      <p:pic>
        <p:nvPicPr>
          <p:cNvPr id="23555" name="Picture 3" descr="F:\Фото\Ирина Сергеевна\к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857500"/>
            <a:ext cx="4343400" cy="325755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050" y="360363"/>
            <a:ext cx="9120188" cy="6454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7030A0"/>
                </a:solidFill>
              </a:rPr>
              <a:t>Наш девиз: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2A136B"/>
                </a:solidFill>
              </a:rPr>
              <a:t>«Правда, </a:t>
            </a:r>
            <a:br>
              <a:rPr lang="ru-RU" sz="4400" dirty="0" smtClean="0">
                <a:solidFill>
                  <a:srgbClr val="2A136B"/>
                </a:solidFill>
              </a:rPr>
            </a:br>
            <a:r>
              <a:rPr lang="ru-RU" sz="4400" dirty="0" smtClean="0">
                <a:solidFill>
                  <a:srgbClr val="2A136B"/>
                </a:solidFill>
              </a:rPr>
              <a:t>                      но без громких фраз.</a:t>
            </a:r>
            <a:br>
              <a:rPr lang="ru-RU" sz="4400" dirty="0" smtClean="0">
                <a:solidFill>
                  <a:srgbClr val="2A136B"/>
                </a:solidFill>
              </a:rPr>
            </a:br>
            <a:r>
              <a:rPr lang="ru-RU" sz="4400" dirty="0" smtClean="0">
                <a:solidFill>
                  <a:srgbClr val="2A136B"/>
                </a:solidFill>
              </a:rPr>
              <a:t>красота,</a:t>
            </a:r>
            <a:br>
              <a:rPr lang="ru-RU" sz="4400" dirty="0" smtClean="0">
                <a:solidFill>
                  <a:srgbClr val="2A136B"/>
                </a:solidFill>
              </a:rPr>
            </a:br>
            <a:r>
              <a:rPr lang="ru-RU" sz="4400" dirty="0" smtClean="0">
                <a:solidFill>
                  <a:srgbClr val="2A136B"/>
                </a:solidFill>
              </a:rPr>
              <a:t>                      но без прикрас.</a:t>
            </a:r>
            <a:br>
              <a:rPr lang="ru-RU" sz="4400" dirty="0" smtClean="0">
                <a:solidFill>
                  <a:srgbClr val="2A136B"/>
                </a:solidFill>
              </a:rPr>
            </a:br>
            <a:r>
              <a:rPr lang="ru-RU" sz="4400" dirty="0" smtClean="0">
                <a:solidFill>
                  <a:srgbClr val="2A136B"/>
                </a:solidFill>
              </a:rPr>
              <a:t>и добро</a:t>
            </a:r>
            <a:br>
              <a:rPr lang="ru-RU" sz="4400" dirty="0" smtClean="0">
                <a:solidFill>
                  <a:srgbClr val="2A136B"/>
                </a:solidFill>
              </a:rPr>
            </a:br>
            <a:r>
              <a:rPr lang="ru-RU" sz="4400" dirty="0" smtClean="0">
                <a:solidFill>
                  <a:srgbClr val="2A136B"/>
                </a:solidFill>
              </a:rPr>
              <a:t>                      не на показ -</a:t>
            </a:r>
            <a:br>
              <a:rPr lang="ru-RU" sz="4400" dirty="0" smtClean="0">
                <a:solidFill>
                  <a:srgbClr val="2A136B"/>
                </a:solidFill>
              </a:rPr>
            </a:br>
            <a:r>
              <a:rPr lang="ru-RU" sz="4400" dirty="0" smtClean="0">
                <a:solidFill>
                  <a:srgbClr val="2A136B"/>
                </a:solidFill>
              </a:rPr>
              <a:t>вот что дорого для нас».</a:t>
            </a:r>
            <a:br>
              <a:rPr lang="ru-RU" sz="4400" dirty="0" smtClean="0">
                <a:solidFill>
                  <a:srgbClr val="2A136B"/>
                </a:solidFill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8450" y="36513"/>
            <a:ext cx="8699500" cy="138430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дарить добро людям;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принимать каждого таким, каков он есть;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сначала  думать, потом  действовать;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обещал – выполняй, провел – оцени;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не опускай руки перед трудностями.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Учащиеся школы </a:t>
            </a:r>
            <a:br>
              <a:rPr lang="ru-RU" sz="2700" b="1" dirty="0" smtClean="0"/>
            </a:br>
            <a:r>
              <a:rPr lang="ru-RU" sz="2700" b="1" dirty="0" smtClean="0"/>
              <a:t>воспитывают волю,</a:t>
            </a:r>
            <a:br>
              <a:rPr lang="ru-RU" sz="2700" b="1" dirty="0" smtClean="0"/>
            </a:br>
            <a:r>
              <a:rPr lang="ru-RU" sz="2700" b="1" dirty="0" smtClean="0"/>
              <a:t>Стремление учиться</a:t>
            </a:r>
            <a:br>
              <a:rPr lang="ru-RU" sz="2700" b="1" dirty="0" smtClean="0"/>
            </a:br>
            <a:r>
              <a:rPr lang="ru-RU" sz="2700" b="1" dirty="0" smtClean="0"/>
              <a:t>Только на «отлично».</a:t>
            </a:r>
            <a:br>
              <a:rPr lang="ru-RU" sz="2700" b="1" dirty="0" smtClean="0"/>
            </a:br>
            <a:r>
              <a:rPr lang="ru-RU" sz="2700" b="1" dirty="0" smtClean="0"/>
              <a:t>Здоровыми умными останемся,</a:t>
            </a:r>
            <a:br>
              <a:rPr lang="ru-RU" sz="2700" b="1" dirty="0" smtClean="0"/>
            </a:br>
            <a:r>
              <a:rPr lang="ru-RU" sz="2700" b="1" dirty="0" smtClean="0"/>
              <a:t>С привычками хорошими </a:t>
            </a:r>
            <a:br>
              <a:rPr lang="ru-RU" sz="2700" b="1" dirty="0" smtClean="0"/>
            </a:br>
            <a:r>
              <a:rPr lang="ru-RU" sz="2700" b="1" dirty="0" smtClean="0"/>
              <a:t>Никогда не расстанемся! </a:t>
            </a:r>
            <a:br>
              <a:rPr lang="ru-RU" sz="2700" b="1" dirty="0" smtClean="0"/>
            </a:br>
            <a:r>
              <a:rPr lang="ru-RU" sz="2700" b="1" dirty="0" smtClean="0"/>
              <a:t>Чтобы улучшить жизнь,</a:t>
            </a:r>
            <a:br>
              <a:rPr lang="ru-RU" sz="2700" b="1" dirty="0" smtClean="0"/>
            </a:br>
            <a:r>
              <a:rPr lang="ru-RU" sz="2700" b="1" dirty="0" smtClean="0"/>
              <a:t>Продлить свой век.</a:t>
            </a:r>
            <a:br>
              <a:rPr lang="ru-RU" sz="2700" b="1" dirty="0" smtClean="0"/>
            </a:br>
            <a:r>
              <a:rPr lang="ru-RU" sz="2700" b="1" dirty="0" smtClean="0"/>
              <a:t>Гордо заявить готовы: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400" b="1" dirty="0" smtClean="0">
                <a:solidFill>
                  <a:srgbClr val="C00000"/>
                </a:solidFill>
              </a:rPr>
              <a:t>«Я - ЧЕЛОВЕК!»</a:t>
            </a:r>
            <a:endParaRPr lang="ru-RU" sz="4400" dirty="0"/>
          </a:p>
        </p:txBody>
      </p:sp>
      <p:pic>
        <p:nvPicPr>
          <p:cNvPr id="16386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00588" y="3128963"/>
            <a:ext cx="4443412" cy="3729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686800" cy="8698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Историко-краеведческая</a:t>
            </a:r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813" y="2714625"/>
            <a:ext cx="46037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Содержимое 14" descr="Рисунок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36825"/>
            <a:ext cx="4643438" cy="4321175"/>
          </a:xfrm>
        </p:spPr>
      </p:pic>
      <p:pic>
        <p:nvPicPr>
          <p:cNvPr id="17412" name="Содержимое 15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143000"/>
            <a:ext cx="4500562" cy="4383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10600" cy="882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Детское объединение «Верность»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313" y="5214938"/>
            <a:ext cx="8648700" cy="9493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 течение ряда лет  в школе проводится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поисково-краеведческая  работа.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5" name="Содержимое 4" descr="E:\SDC10050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1677988"/>
            <a:ext cx="4291012" cy="3217862"/>
          </a:xfrm>
        </p:spPr>
      </p:pic>
      <p:pic>
        <p:nvPicPr>
          <p:cNvPr id="6" name="Picture 2" descr="D:\Новая папка\Фото\Фото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02163" y="1584325"/>
            <a:ext cx="4376737" cy="3402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57200"/>
            <a:ext cx="2643206" cy="54721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Century" pitchFamily="18" charset="0"/>
              </a:rPr>
              <a:t> Учащиеся </a:t>
            </a:r>
            <a:r>
              <a:rPr lang="ru-RU" sz="1800" b="1" dirty="0" smtClean="0">
                <a:latin typeface="Century" pitchFamily="18" charset="0"/>
              </a:rPr>
              <a:t>приняли участие в торжественной акции, посвящённой открытию мемориальной доски ветерану - педагогу, отличнику просвещения, ветерану Великой Отечественной войны Мельникову Алексею Георгиевичу.</a:t>
            </a:r>
            <a:br>
              <a:rPr lang="ru-RU" sz="1800" b="1" dirty="0" smtClean="0">
                <a:latin typeface="Century" pitchFamily="18" charset="0"/>
              </a:rPr>
            </a:br>
            <a:endParaRPr lang="ru-RU" sz="1800" dirty="0"/>
          </a:p>
        </p:txBody>
      </p:sp>
      <p:pic>
        <p:nvPicPr>
          <p:cNvPr id="4" name="Содержимое 3" descr="D:\Папки\Документы\Новое\Фото 10 класс\Открытие доски\DSCF07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71500"/>
            <a:ext cx="2214563" cy="2357438"/>
          </a:xfrm>
          <a:solidFill>
            <a:schemeClr val="bg1"/>
          </a:solidFill>
          <a:ln w="25400" cap="flat" algn="ctr">
            <a:solidFill>
              <a:schemeClr val="accent2"/>
            </a:solidFill>
          </a:ln>
        </p:spPr>
      </p:pic>
      <p:pic>
        <p:nvPicPr>
          <p:cNvPr id="5" name="Рисунок 4" descr="D:\Папки\Документы\Новое\Фото 10 класс\Открытие доски\DSCF0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571500"/>
            <a:ext cx="2851150" cy="208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апки\Документы\Новое\Фото 10 класс\Открытие доски\DSCF07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429000"/>
            <a:ext cx="2887663" cy="3148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пки\Документы\Новое\Фото 10 класс\Открытие доски\DSCF07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3"/>
            <a:ext cx="3000375" cy="2928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00562" y="457200"/>
            <a:ext cx="4643438" cy="27574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Волонтерское движение.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4" name="Picture 6" descr="F:\Фото\SANY2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428625"/>
            <a:ext cx="4191000" cy="3214688"/>
          </a:xfrm>
        </p:spPr>
      </p:pic>
      <p:pic>
        <p:nvPicPr>
          <p:cNvPr id="2059" name="Picture 11" descr="F:\Фото\SANY28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357563"/>
            <a:ext cx="4343400" cy="3233737"/>
          </a:xfrm>
        </p:spPr>
      </p:pic>
      <p:sp>
        <p:nvSpPr>
          <p:cNvPr id="5" name="TextBox 4"/>
          <p:cNvSpPr txBox="1"/>
          <p:nvPr/>
        </p:nvSpPr>
        <p:spPr>
          <a:xfrm>
            <a:off x="285720" y="3929066"/>
            <a:ext cx="421484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Поздравление ветерана: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Чиликина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 Михаила Григорьевича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638" y="407988"/>
            <a:ext cx="8723312" cy="896937"/>
          </a:xfrm>
        </p:spPr>
      </p:pic>
      <p:pic>
        <p:nvPicPr>
          <p:cNvPr id="3074" name="Picture 2" descr="C:\Documents and Settings\Администратор\Рабочий стол\вп фото\Фото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375" y="1865313"/>
            <a:ext cx="4352925" cy="4779962"/>
          </a:xfrm>
        </p:spPr>
      </p:pic>
      <p:pic>
        <p:nvPicPr>
          <p:cNvPr id="14" name="Содержимое 13" descr="C:\Documents and Settings\Ольга Валерьевна\Рабочий стол\Урок православия\DSC00437.JPG"/>
          <p:cNvPicPr>
            <a:picLocks noGrp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11675" y="1152525"/>
            <a:ext cx="4565650" cy="4638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794</TotalTime>
  <Words>31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Детская организация  «Дружба»   МОУ СОШ №1  г. Аркадака </dc:title>
  <cp:lastModifiedBy>user</cp:lastModifiedBy>
  <cp:revision>64</cp:revision>
  <dcterms:modified xsi:type="dcterms:W3CDTF">2014-10-13T09:18:32Z</dcterms:modified>
</cp:coreProperties>
</file>